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Assignment</a:t>
            </a:r>
          </a:p>
        </p:txBody>
      </p:sp>
      <p:pic>
        <p:nvPicPr>
          <p:cNvPr id="3" name="Picture Placeholder 2" descr="watermark1.jp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-33422" r="-33422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r>
              <a:t>watermark5 image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Placeholder 2" descr="watermark2.jp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-33336" r="-33336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Placeholder 2" descr="watermark3.jp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b="-8234" t="-8234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Placeholder 2" descr="watermark4.jp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-33333" r="-33333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Placeholder 2" descr="watermark5.jp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b="-8223" t="-8223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